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E3F89-9A73-4763-8A66-F2141B0B0953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0C69-5C06-4E3E-8F6F-0ADA778CD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4309-1479-4EBD-A0C1-B9E69ECEEE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FF4F-E864-4A9B-B6D7-6AD4E293C40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FF4F-E864-4A9B-B6D7-6AD4E293C404}" type="datetimeFigureOut">
              <a:rPr lang="en-US" smtClean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D91E-CBAE-40FC-B2CB-9CD617052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erala" TargetMode="External"/><Relationship Id="rId13" Type="http://schemas.openxmlformats.org/officeDocument/2006/relationships/hyperlink" Target="http://en.wikipedia.org/wiki/Uttar_Pradesh" TargetMode="External"/><Relationship Id="rId18" Type="http://schemas.openxmlformats.org/officeDocument/2006/relationships/hyperlink" Target="http://en.wikipedia.org/wiki/Rajasthan" TargetMode="External"/><Relationship Id="rId26" Type="http://schemas.openxmlformats.org/officeDocument/2006/relationships/hyperlink" Target="http://en.wikipedia.org/wiki/Assam_Valley" TargetMode="External"/><Relationship Id="rId3" Type="http://schemas.openxmlformats.org/officeDocument/2006/relationships/hyperlink" Target="http://en.wikipedia.org/wiki/Bihar_(India)" TargetMode="External"/><Relationship Id="rId21" Type="http://schemas.openxmlformats.org/officeDocument/2006/relationships/hyperlink" Target="http://en.wikipedia.org/wiki/Himachal_Pradesh" TargetMode="External"/><Relationship Id="rId7" Type="http://schemas.openxmlformats.org/officeDocument/2006/relationships/hyperlink" Target="http://en.wikipedia.org/wiki/Karnataka" TargetMode="External"/><Relationship Id="rId12" Type="http://schemas.openxmlformats.org/officeDocument/2006/relationships/hyperlink" Target="http://en.wikipedia.org/wiki/Orissa" TargetMode="External"/><Relationship Id="rId17" Type="http://schemas.openxmlformats.org/officeDocument/2006/relationships/hyperlink" Target="http://en.wikipedia.org/wiki/Gujarat" TargetMode="External"/><Relationship Id="rId25" Type="http://schemas.openxmlformats.org/officeDocument/2006/relationships/hyperlink" Target="http://en.wikipedia.org/wiki/Magh_Bihu" TargetMode="External"/><Relationship Id="rId2" Type="http://schemas.openxmlformats.org/officeDocument/2006/relationships/hyperlink" Target="http://en.wikipedia.org/wiki/Andhra_Pradesh" TargetMode="External"/><Relationship Id="rId16" Type="http://schemas.openxmlformats.org/officeDocument/2006/relationships/hyperlink" Target="http://en.wikipedia.org/wiki/Uttarayan" TargetMode="External"/><Relationship Id="rId20" Type="http://schemas.openxmlformats.org/officeDocument/2006/relationships/hyperlink" Target="http://en.wikipedia.org/wiki/Hary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harkhand" TargetMode="External"/><Relationship Id="rId11" Type="http://schemas.openxmlformats.org/officeDocument/2006/relationships/hyperlink" Target="http://en.wikipedia.org/wiki/Manipur" TargetMode="External"/><Relationship Id="rId24" Type="http://schemas.openxmlformats.org/officeDocument/2006/relationships/hyperlink" Target="http://en.wikipedia.org/wiki/Tamil_Nadu" TargetMode="External"/><Relationship Id="rId5" Type="http://schemas.openxmlformats.org/officeDocument/2006/relationships/hyperlink" Target="http://en.wikipedia.org/wiki/Sikkim" TargetMode="External"/><Relationship Id="rId15" Type="http://schemas.openxmlformats.org/officeDocument/2006/relationships/hyperlink" Target="http://en.wikipedia.org/wiki/West_Bengal" TargetMode="External"/><Relationship Id="rId23" Type="http://schemas.openxmlformats.org/officeDocument/2006/relationships/hyperlink" Target="http://en.wikipedia.org/wiki/Pongal" TargetMode="External"/><Relationship Id="rId28" Type="http://schemas.openxmlformats.org/officeDocument/2006/relationships/hyperlink" Target="http://en.wikipedia.org/wiki/Sabarimala" TargetMode="External"/><Relationship Id="rId10" Type="http://schemas.openxmlformats.org/officeDocument/2006/relationships/hyperlink" Target="http://en.wikipedia.org/wiki/Maharashtra" TargetMode="External"/><Relationship Id="rId19" Type="http://schemas.openxmlformats.org/officeDocument/2006/relationships/hyperlink" Target="http://en.wikipedia.org/wiki/Maghi" TargetMode="External"/><Relationship Id="rId4" Type="http://schemas.openxmlformats.org/officeDocument/2006/relationships/hyperlink" Target="http://en.wikipedia.org/wiki/Goa" TargetMode="External"/><Relationship Id="rId9" Type="http://schemas.openxmlformats.org/officeDocument/2006/relationships/hyperlink" Target="http://en.wikipedia.org/wiki/Madhya_Pradesh" TargetMode="External"/><Relationship Id="rId14" Type="http://schemas.openxmlformats.org/officeDocument/2006/relationships/hyperlink" Target="http://en.wikipedia.org/wiki/Uttarakhand" TargetMode="External"/><Relationship Id="rId22" Type="http://schemas.openxmlformats.org/officeDocument/2006/relationships/hyperlink" Target="http://en.wikipedia.org/wiki/Punjab_(India)" TargetMode="External"/><Relationship Id="rId27" Type="http://schemas.openxmlformats.org/officeDocument/2006/relationships/hyperlink" Target="http://en.wikipedia.org/wiki/Kashmir_Vall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diff.com/news/2008/jan/14sld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255" b="3255"/>
          <a:stretch>
            <a:fillRect/>
          </a:stretch>
        </p:blipFill>
        <p:spPr bwMode="auto">
          <a:xfrm>
            <a:off x="1143000" y="533400"/>
            <a:ext cx="71628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65767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Happy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Makar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Sankranti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we celebrate </a:t>
            </a:r>
            <a:r>
              <a:rPr lang="en-US" b="1" dirty="0" err="1"/>
              <a:t>Makar</a:t>
            </a:r>
            <a:r>
              <a:rPr lang="en-US" b="1" dirty="0"/>
              <a:t> </a:t>
            </a:r>
            <a:r>
              <a:rPr lang="en-US" b="1" dirty="0" err="1"/>
              <a:t>Sankranti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sz="2800" b="1" dirty="0" err="1"/>
              <a:t>Makar</a:t>
            </a:r>
            <a:r>
              <a:rPr lang="en-US" sz="2800" b="1" dirty="0"/>
              <a:t> </a:t>
            </a:r>
            <a:r>
              <a:rPr lang="en-US" sz="2800" b="1" dirty="0" err="1"/>
              <a:t>Sankranti</a:t>
            </a:r>
            <a:r>
              <a:rPr lang="en-US" sz="2800" b="1" dirty="0"/>
              <a:t> is a </a:t>
            </a:r>
            <a:r>
              <a:rPr lang="en-US" b="1" dirty="0"/>
              <a:t>major Harvest festival </a:t>
            </a:r>
            <a:r>
              <a:rPr lang="en-US" sz="2800" b="1" dirty="0"/>
              <a:t>celebrated in various parts of India. 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 err="1"/>
              <a:t>Sankranti</a:t>
            </a:r>
            <a:r>
              <a:rPr lang="en-US" sz="2800" b="1" dirty="0"/>
              <a:t> marks the termination of winter season and beginning of a new harvest or spring season.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Different names for the festival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Makar</a:t>
            </a:r>
            <a:r>
              <a:rPr lang="en-US" b="1" dirty="0"/>
              <a:t> </a:t>
            </a:r>
            <a:r>
              <a:rPr lang="en-US" b="1" dirty="0" err="1"/>
              <a:t>Sankranti</a:t>
            </a:r>
            <a:r>
              <a:rPr lang="en-US" dirty="0"/>
              <a:t> or </a:t>
            </a:r>
            <a:r>
              <a:rPr lang="en-US" b="1" dirty="0" err="1"/>
              <a:t>Sankranti</a:t>
            </a:r>
            <a:r>
              <a:rPr lang="en-US" dirty="0"/>
              <a:t> - </a:t>
            </a:r>
            <a:r>
              <a:rPr lang="en-US" sz="2600" dirty="0">
                <a:hlinkClick r:id="rId2" action="ppaction://hlinkfile" tooltip="Andhra Pradesh"/>
              </a:rPr>
              <a:t>Andhra Pradesh</a:t>
            </a:r>
            <a:r>
              <a:rPr lang="en-US" sz="2600" dirty="0"/>
              <a:t>, </a:t>
            </a:r>
            <a:r>
              <a:rPr lang="en-US" sz="2600" dirty="0">
                <a:hlinkClick r:id="rId3" action="ppaction://hlinkfile" tooltip="Bihar (India)"/>
              </a:rPr>
              <a:t>Bihar</a:t>
            </a:r>
            <a:r>
              <a:rPr lang="en-US" sz="2600" dirty="0"/>
              <a:t>, </a:t>
            </a:r>
            <a:r>
              <a:rPr lang="en-US" sz="2600" dirty="0">
                <a:hlinkClick r:id="rId4" action="ppaction://hlinkfile" tooltip="Goa"/>
              </a:rPr>
              <a:t>Goa</a:t>
            </a:r>
            <a:r>
              <a:rPr lang="en-US" sz="2600" dirty="0"/>
              <a:t>, </a:t>
            </a:r>
            <a:r>
              <a:rPr lang="en-US" sz="2600" dirty="0">
                <a:hlinkClick r:id="rId5" action="ppaction://hlinkfile" tooltip="Sikkim"/>
              </a:rPr>
              <a:t>Sikkim</a:t>
            </a:r>
            <a:r>
              <a:rPr lang="en-US" sz="2600" dirty="0"/>
              <a:t>, </a:t>
            </a:r>
            <a:r>
              <a:rPr lang="en-US" sz="2600" dirty="0">
                <a:hlinkClick r:id="rId6" action="ppaction://hlinkfile" tooltip="Jharkhand"/>
              </a:rPr>
              <a:t>Jharkhand</a:t>
            </a:r>
            <a:r>
              <a:rPr lang="en-US" sz="2600" dirty="0"/>
              <a:t>, </a:t>
            </a:r>
            <a:r>
              <a:rPr lang="en-US" sz="2600" dirty="0">
                <a:hlinkClick r:id="rId7" action="ppaction://hlinkfile" tooltip="Karnataka"/>
              </a:rPr>
              <a:t>Karnataka</a:t>
            </a:r>
            <a:r>
              <a:rPr lang="en-US" sz="2600" dirty="0"/>
              <a:t>, </a:t>
            </a:r>
            <a:r>
              <a:rPr lang="en-US" sz="2600" dirty="0">
                <a:hlinkClick r:id="rId8" action="ppaction://hlinkfile" tooltip="Kerala"/>
              </a:rPr>
              <a:t>Kerala</a:t>
            </a:r>
            <a:r>
              <a:rPr lang="en-US" sz="2600" dirty="0"/>
              <a:t>, </a:t>
            </a:r>
            <a:r>
              <a:rPr lang="en-US" sz="2600" dirty="0">
                <a:hlinkClick r:id="rId9" action="ppaction://hlinkfile" tooltip="Madhya Pradesh"/>
              </a:rPr>
              <a:t>Madhya Pradesh</a:t>
            </a:r>
            <a:r>
              <a:rPr lang="en-US" sz="2600" dirty="0"/>
              <a:t>, </a:t>
            </a:r>
            <a:r>
              <a:rPr lang="en-US" sz="2600" dirty="0">
                <a:hlinkClick r:id="rId10" action="ppaction://hlinkfile" tooltip="Maharashtra"/>
              </a:rPr>
              <a:t>Maharashtra</a:t>
            </a:r>
            <a:r>
              <a:rPr lang="en-US" sz="2600" dirty="0"/>
              <a:t>, </a:t>
            </a:r>
            <a:r>
              <a:rPr lang="en-US" sz="2600" dirty="0">
                <a:hlinkClick r:id="rId11" action="ppaction://hlinkfile" tooltip="Manipur"/>
              </a:rPr>
              <a:t>Manipur</a:t>
            </a:r>
            <a:r>
              <a:rPr lang="en-US" sz="2600" dirty="0"/>
              <a:t>, </a:t>
            </a:r>
            <a:r>
              <a:rPr lang="en-US" sz="2600" dirty="0">
                <a:hlinkClick r:id="rId12" action="ppaction://hlinkfile" tooltip="Orissa"/>
              </a:rPr>
              <a:t>Orissa</a:t>
            </a:r>
            <a:r>
              <a:rPr lang="en-US" sz="2600" dirty="0"/>
              <a:t>, </a:t>
            </a:r>
            <a:r>
              <a:rPr lang="en-US" sz="2600" dirty="0">
                <a:hlinkClick r:id="rId13" action="ppaction://hlinkfile" tooltip="Uttar Pradesh"/>
              </a:rPr>
              <a:t>Uttar Pradesh</a:t>
            </a:r>
            <a:r>
              <a:rPr lang="en-US" sz="2600" dirty="0"/>
              <a:t>, </a:t>
            </a:r>
            <a:r>
              <a:rPr lang="en-US" sz="2600" dirty="0" err="1">
                <a:hlinkClick r:id="rId14" action="ppaction://hlinkfile" tooltip="Uttarakhand"/>
              </a:rPr>
              <a:t>Uttarakhand</a:t>
            </a:r>
            <a:r>
              <a:rPr lang="en-US" sz="2600" dirty="0"/>
              <a:t>, </a:t>
            </a:r>
            <a:r>
              <a:rPr lang="en-US" sz="2600" dirty="0">
                <a:hlinkClick r:id="rId15" action="ppaction://hlinkfile" tooltip="West Bengal"/>
              </a:rPr>
              <a:t>West Bengal</a:t>
            </a:r>
            <a:r>
              <a:rPr lang="en-US" sz="2600" dirty="0"/>
              <a:t> and </a:t>
            </a:r>
            <a:r>
              <a:rPr lang="en-US" sz="2600" dirty="0" err="1">
                <a:hlinkClick r:id="rId14" action="ppaction://hlinkfile" tooltip="Uttarakhand"/>
              </a:rPr>
              <a:t>Uttarakhand</a:t>
            </a:r>
            <a:r>
              <a:rPr lang="en-US" sz="2600" dirty="0"/>
              <a:t>. </a:t>
            </a:r>
          </a:p>
          <a:p>
            <a:r>
              <a:rPr lang="en-US" b="1" dirty="0" err="1">
                <a:hlinkClick r:id="rId16" action="ppaction://hlinkfile" tooltip="Uttarayan"/>
              </a:rPr>
              <a:t>Uttarayan</a:t>
            </a:r>
            <a:r>
              <a:rPr lang="en-US" dirty="0"/>
              <a:t>- </a:t>
            </a:r>
            <a:r>
              <a:rPr lang="en-US" dirty="0">
                <a:hlinkClick r:id="rId17" action="ppaction://hlinkfile" tooltip="Gujarat"/>
              </a:rPr>
              <a:t>Gujarat</a:t>
            </a:r>
            <a:r>
              <a:rPr lang="en-US" dirty="0"/>
              <a:t> and </a:t>
            </a:r>
            <a:r>
              <a:rPr lang="en-US" dirty="0">
                <a:hlinkClick r:id="rId18" action="ppaction://hlinkfile" tooltip="Rajasthan"/>
              </a:rPr>
              <a:t>Rajasthan</a:t>
            </a:r>
            <a:r>
              <a:rPr lang="en-US" dirty="0"/>
              <a:t> </a:t>
            </a:r>
          </a:p>
          <a:p>
            <a:r>
              <a:rPr lang="en-US" b="1" dirty="0" err="1">
                <a:hlinkClick r:id="rId19" action="ppaction://hlinkfile" tooltip="Maghi"/>
              </a:rPr>
              <a:t>Maghi</a:t>
            </a:r>
            <a:r>
              <a:rPr lang="en-US" dirty="0"/>
              <a:t> - </a:t>
            </a:r>
            <a:r>
              <a:rPr lang="en-US" dirty="0">
                <a:hlinkClick r:id="rId20" action="ppaction://hlinkfile" tooltip="Haryana"/>
              </a:rPr>
              <a:t>Haryana</a:t>
            </a:r>
            <a:r>
              <a:rPr lang="en-US" dirty="0"/>
              <a:t>, </a:t>
            </a:r>
            <a:r>
              <a:rPr lang="en-US" dirty="0">
                <a:hlinkClick r:id="rId21" action="ppaction://hlinkfile" tooltip="Himachal Pradesh"/>
              </a:rPr>
              <a:t>Himachal Pradesh</a:t>
            </a:r>
            <a:r>
              <a:rPr lang="en-US" dirty="0"/>
              <a:t> and </a:t>
            </a:r>
            <a:r>
              <a:rPr lang="en-US" dirty="0">
                <a:hlinkClick r:id="rId22" action="ppaction://hlinkfile" tooltip="Punjab (India)"/>
              </a:rPr>
              <a:t>Punjab</a:t>
            </a:r>
            <a:r>
              <a:rPr lang="en-US" dirty="0"/>
              <a:t> </a:t>
            </a:r>
          </a:p>
          <a:p>
            <a:r>
              <a:rPr lang="en-US" b="1" dirty="0" err="1">
                <a:hlinkClick r:id="rId23" action="ppaction://hlinkfile" tooltip="Pongal"/>
              </a:rPr>
              <a:t>Pongal</a:t>
            </a:r>
            <a:r>
              <a:rPr lang="en-US" dirty="0"/>
              <a:t> - </a:t>
            </a:r>
            <a:r>
              <a:rPr lang="en-US" dirty="0">
                <a:hlinkClick r:id="rId24" action="ppaction://hlinkfile" tooltip="Tamil Nadu"/>
              </a:rPr>
              <a:t>Tamil Nadu</a:t>
            </a:r>
            <a:r>
              <a:rPr lang="en-US" dirty="0"/>
              <a:t> </a:t>
            </a:r>
          </a:p>
          <a:p>
            <a:r>
              <a:rPr lang="en-US" b="1" dirty="0" err="1">
                <a:hlinkClick r:id="rId25" action="ppaction://hlinkfile" tooltip="Magh Bihu"/>
              </a:rPr>
              <a:t>Magh</a:t>
            </a:r>
            <a:r>
              <a:rPr lang="en-US" b="1" dirty="0">
                <a:hlinkClick r:id="rId25" action="ppaction://hlinkfile" tooltip="Magh Bihu"/>
              </a:rPr>
              <a:t> </a:t>
            </a:r>
            <a:r>
              <a:rPr lang="en-US" b="1" dirty="0" err="1">
                <a:hlinkClick r:id="rId25" action="ppaction://hlinkfile" tooltip="Magh Bihu"/>
              </a:rPr>
              <a:t>Bihu</a:t>
            </a:r>
            <a:r>
              <a:rPr lang="en-US" b="1" dirty="0"/>
              <a:t> or </a:t>
            </a:r>
            <a:r>
              <a:rPr lang="en-US" b="1" dirty="0" err="1"/>
              <a:t>Bhogali</a:t>
            </a:r>
            <a:r>
              <a:rPr lang="en-US" b="1" dirty="0"/>
              <a:t> </a:t>
            </a:r>
            <a:r>
              <a:rPr lang="en-US" b="1" dirty="0" err="1"/>
              <a:t>Bihu</a:t>
            </a:r>
            <a:r>
              <a:rPr lang="en-US" dirty="0"/>
              <a:t> - </a:t>
            </a:r>
            <a:r>
              <a:rPr lang="en-US" dirty="0">
                <a:hlinkClick r:id="rId26" action="ppaction://hlinkfile" tooltip="Assam Valley"/>
              </a:rPr>
              <a:t>Assam Valley</a:t>
            </a:r>
            <a:r>
              <a:rPr lang="en-US" dirty="0"/>
              <a:t> </a:t>
            </a:r>
          </a:p>
          <a:p>
            <a:r>
              <a:rPr lang="en-US" b="1" dirty="0" err="1"/>
              <a:t>Shishur</a:t>
            </a:r>
            <a:r>
              <a:rPr lang="en-US" b="1" dirty="0"/>
              <a:t> </a:t>
            </a:r>
            <a:r>
              <a:rPr lang="en-US" b="1" dirty="0" err="1"/>
              <a:t>Saenkraat</a:t>
            </a:r>
            <a:r>
              <a:rPr lang="en-US" dirty="0"/>
              <a:t> - </a:t>
            </a:r>
            <a:r>
              <a:rPr lang="en-US" dirty="0">
                <a:hlinkClick r:id="rId27" action="ppaction://hlinkfile" tooltip="Kashmir Valley"/>
              </a:rPr>
              <a:t>Kashmir Valley</a:t>
            </a:r>
            <a:r>
              <a:rPr lang="en-US" dirty="0"/>
              <a:t> </a:t>
            </a:r>
          </a:p>
          <a:p>
            <a:r>
              <a:rPr lang="en-US" b="1" dirty="0" err="1"/>
              <a:t>Makara</a:t>
            </a:r>
            <a:r>
              <a:rPr lang="en-US" b="1" dirty="0"/>
              <a:t> </a:t>
            </a:r>
            <a:r>
              <a:rPr lang="en-US" b="1" dirty="0" err="1"/>
              <a:t>Vilakku</a:t>
            </a:r>
            <a:r>
              <a:rPr lang="en-US" b="1" dirty="0"/>
              <a:t> Festival</a:t>
            </a:r>
            <a:r>
              <a:rPr lang="en-US" dirty="0"/>
              <a:t> - </a:t>
            </a:r>
            <a:r>
              <a:rPr lang="en-US" dirty="0" err="1">
                <a:hlinkClick r:id="rId28" action="ppaction://hlinkfile" tooltip="Sabarimala"/>
              </a:rPr>
              <a:t>Sabarimala</a:t>
            </a:r>
            <a:r>
              <a:rPr lang="en-US" dirty="0"/>
              <a:t> Temple (</a:t>
            </a:r>
            <a:r>
              <a:rPr lang="en-US" dirty="0">
                <a:hlinkClick r:id="rId8" action="ppaction://hlinkfile" tooltip="Kerala"/>
              </a:rPr>
              <a:t>Kerala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95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/>
              <a:t> Fly Kites</a:t>
            </a:r>
          </a:p>
        </p:txBody>
      </p:sp>
      <p:pic>
        <p:nvPicPr>
          <p:cNvPr id="1028" name="Picture 4" descr="http://s2.hubimg.com/u/1486177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www.telugupedia.com/wiki/images/c/cb/Bhog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40386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29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err="1"/>
              <a:t>Bhogi</a:t>
            </a:r>
            <a:r>
              <a:rPr lang="en-US" b="1" dirty="0"/>
              <a:t> (Andhra Pradesh);   </a:t>
            </a:r>
            <a:r>
              <a:rPr lang="en-US" b="1" dirty="0" err="1"/>
              <a:t>Lohri</a:t>
            </a:r>
            <a:r>
              <a:rPr lang="en-US" b="1" dirty="0"/>
              <a:t> (Punjab)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857" y="2034610"/>
            <a:ext cx="5714286" cy="3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People take bath in sacred river, Ganges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Til-gul</a:t>
            </a:r>
            <a:r>
              <a:rPr lang="en-US" sz="2400" b="1" dirty="0"/>
              <a:t> </a:t>
            </a:r>
            <a:r>
              <a:rPr lang="en-US" sz="2400" b="1" dirty="0" err="1"/>
              <a:t>Ladoos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celebrate </a:t>
            </a:r>
            <a:r>
              <a:rPr lang="en-US" dirty="0" err="1"/>
              <a:t>Sankranti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4821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37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err="1"/>
              <a:t>Pongal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173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Constantia</vt:lpstr>
      <vt:lpstr>Blank</vt:lpstr>
      <vt:lpstr>PowerPoint Presentation</vt:lpstr>
      <vt:lpstr>Why we celebrate Makar Sankranti</vt:lpstr>
      <vt:lpstr>Different names for the festival</vt:lpstr>
      <vt:lpstr>How do we celebrate Sankranti</vt:lpstr>
      <vt:lpstr>How do we celebrate Sankranti</vt:lpstr>
      <vt:lpstr>How do we celebrate Sankranti</vt:lpstr>
      <vt:lpstr>How do we celebrate Sankranti</vt:lpstr>
      <vt:lpstr>How do we celebrate Sankranti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SANKRANTI</dc:title>
  <dc:creator>vippasu1</dc:creator>
  <cp:lastModifiedBy>Sudha Vippagunta</cp:lastModifiedBy>
  <cp:revision>7</cp:revision>
  <dcterms:created xsi:type="dcterms:W3CDTF">2011-01-16T11:36:32Z</dcterms:created>
  <dcterms:modified xsi:type="dcterms:W3CDTF">2017-10-28T19:50:05Z</dcterms:modified>
</cp:coreProperties>
</file>